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Montserrat" panose="00000500000000000000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2131cb0a46_2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2131cb0a46_2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237d9ece1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237d9ece1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235a93cd5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235a93cd5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131cb0a46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131cb0a46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235a93cd5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235a93cd5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3271e1b5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3271e1b5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2131cb0a46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2131cb0a46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2179ffcf3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2179ffcf3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23271e1b5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23271e1b5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2131cb0a46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2131cb0a46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2131cb0a4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2131cb0a4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enterprisersproject.com/sites/default/files/styles/google_discover/public/2021-09/cio_automation_ai.png" TargetMode="External"/><Relationship Id="rId3" Type="http://schemas.openxmlformats.org/officeDocument/2006/relationships/hyperlink" Target="https://uwaterloo.ca/arts-computing-newsletter/sites/ca.arts-computing-newsletter/files/uploads/images/social-media-tips-blog-header-no-logo.png" TargetMode="External"/><Relationship Id="rId7" Type="http://schemas.openxmlformats.org/officeDocument/2006/relationships/hyperlink" Target="https://unsplash.com/photos/g1Kr4Ozfoac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s.wsj.net/public/resources/images/BA-BQ674_Previe_F_20180303001633.jpg" TargetMode="External"/><Relationship Id="rId5" Type="http://schemas.openxmlformats.org/officeDocument/2006/relationships/hyperlink" Target="https://hiring-assets.careerbuilder.com/media/attachments/careerbuilder-ar_post-2186.jpg?1464648636" TargetMode="External"/><Relationship Id="rId4" Type="http://schemas.openxmlformats.org/officeDocument/2006/relationships/hyperlink" Target="https://techcrunch.com/wp-content/uploads/2014/11/bullying-the-bullies-image.png" TargetMode="External"/><Relationship Id="rId9" Type="http://schemas.openxmlformats.org/officeDocument/2006/relationships/hyperlink" Target="https://www.pngitem.com/middle/ixJmmwx_transparent-clock-emoji-png-high-cost-icon-png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hyperlink" Target="https://www.eyesea.ml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EyeSea Analytics</a:t>
            </a:r>
            <a:endParaRPr b="1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4343875" y="2455675"/>
            <a:ext cx="3514250" cy="3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Your Social Media Solution</a:t>
            </a:r>
            <a:endParaRPr sz="1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Summary and Ask</a:t>
            </a:r>
            <a:endParaRPr b="1"/>
          </a:p>
        </p:txBody>
      </p:sp>
      <p:sp>
        <p:nvSpPr>
          <p:cNvPr id="200" name="Google Shape;200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Minimum startup capital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Pay for what you consume and allows for scalability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Easy deployment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1 year projected financial net income of $ 169,484.94 CAD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Excited??????</a:t>
            </a:r>
            <a:endParaRPr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What are you waiting for? </a:t>
            </a:r>
            <a:endParaRPr/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/>
          </a:p>
          <a:p>
            <a:pPr marL="457200" lvl="0" indent="45720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/>
              <a:t>Our ask: $100,000 to cover development costs</a:t>
            </a:r>
            <a:endParaRPr sz="1800"/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2200" y="1493250"/>
            <a:ext cx="2164425" cy="1554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Team</a:t>
            </a:r>
            <a:endParaRPr b="1"/>
          </a:p>
        </p:txBody>
      </p:sp>
      <p:sp>
        <p:nvSpPr>
          <p:cNvPr id="207" name="Google Shape;207;p23"/>
          <p:cNvSpPr txBox="1">
            <a:spLocks noGrp="1"/>
          </p:cNvSpPr>
          <p:nvPr>
            <p:ph type="body" idx="1"/>
          </p:nvPr>
        </p:nvSpPr>
        <p:spPr>
          <a:xfrm>
            <a:off x="124645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Allen Ndonwi Shu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Bhavyai Gupta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Drew Burritt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Michael Man Yin Lee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Thomas Scott</a:t>
            </a:r>
            <a:endParaRPr/>
          </a:p>
        </p:txBody>
      </p:sp>
      <p:sp>
        <p:nvSpPr>
          <p:cNvPr id="208" name="Google Shape;208;p23"/>
          <p:cNvSpPr txBox="1">
            <a:spLocks noGrp="1"/>
          </p:cNvSpPr>
          <p:nvPr>
            <p:ph type="title"/>
          </p:nvPr>
        </p:nvSpPr>
        <p:spPr>
          <a:xfrm>
            <a:off x="1439300" y="3885875"/>
            <a:ext cx="54291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Thank you for listening!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Reference Links</a:t>
            </a:r>
            <a:endParaRPr b="1"/>
          </a:p>
        </p:txBody>
      </p:sp>
      <p:sp>
        <p:nvSpPr>
          <p:cNvPr id="214" name="Google Shape;214;p2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https://uwaterloo.ca/arts-computing-newsletter/sites/ca.arts-computing-newsletter/files/uploads/images/social-media-tips-blog-header-no-logo.png</a:t>
            </a:r>
            <a:endParaRPr sz="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https://techcrunch.com/wp-content/uploads/2014/11/bullying-the-bullies-image.png</a:t>
            </a:r>
            <a:endParaRPr sz="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https://hiring-assets.careerbuilder.com/media/attachments/careerbuilder-ar_post-2186.jpg?1464648636</a:t>
            </a:r>
            <a:r>
              <a:rPr lang="en" sz="800">
                <a:solidFill>
                  <a:srgbClr val="FFFFFF"/>
                </a:solidFill>
              </a:rPr>
              <a:t> </a:t>
            </a:r>
            <a:endParaRPr sz="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6"/>
              </a:rPr>
              <a:t>https://s.wsj.net/public/resources/images/BA-BQ674_Previe_F_20180303001633.jpg</a:t>
            </a:r>
            <a:r>
              <a:rPr lang="en" sz="800">
                <a:solidFill>
                  <a:srgbClr val="FFFFFF"/>
                </a:solidFill>
              </a:rPr>
              <a:t> </a:t>
            </a:r>
            <a:endParaRPr sz="800">
              <a:solidFill>
                <a:srgbClr val="FFFFFF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7"/>
              </a:rPr>
              <a:t>https://unsplash.com/photos/g1Kr4Ozfoac</a:t>
            </a:r>
            <a:endParaRPr sz="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8"/>
              </a:rPr>
              <a:t>https://enterprisersproject.com/sites/default/files/styles/google_discover/public/2021-09/cio_automation_ai.png</a:t>
            </a:r>
            <a:endParaRPr sz="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hlinkClick r:id="rId9"/>
              </a:rPr>
              <a:t>https://www.pngitem.com/middle/ixJmmwx_transparent-clock-emoji-png-high-cost-icon-png/</a:t>
            </a:r>
            <a:endParaRPr sz="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The Social Media Conundrum</a:t>
            </a:r>
            <a:endParaRPr b="1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154775"/>
            <a:ext cx="71157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525"/>
              <a:t>We use social media for everything…		…including for things we should not</a:t>
            </a:r>
            <a:endParaRPr sz="1525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sz="1525"/>
          </a:p>
        </p:txBody>
      </p:sp>
      <p:pic>
        <p:nvPicPr>
          <p:cNvPr id="142" name="Google Shape;14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8825" y="1569975"/>
            <a:ext cx="2356574" cy="1325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2875" y="1569975"/>
            <a:ext cx="2007549" cy="132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4"/>
          <p:cNvSpPr txBox="1">
            <a:spLocks noGrp="1"/>
          </p:cNvSpPr>
          <p:nvPr>
            <p:ph type="body" idx="1"/>
          </p:nvPr>
        </p:nvSpPr>
        <p:spPr>
          <a:xfrm>
            <a:off x="3272550" y="2966750"/>
            <a:ext cx="3015600" cy="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525" b="1"/>
              <a:t>And employers are taking notice</a:t>
            </a:r>
            <a:endParaRPr sz="1525" b="1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sz="1525"/>
          </a:p>
        </p:txBody>
      </p:sp>
      <p:pic>
        <p:nvPicPr>
          <p:cNvPr id="145" name="Google Shape;14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54365" y="3381950"/>
            <a:ext cx="2051974" cy="136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EyeSea’s Solution</a:t>
            </a:r>
            <a:endParaRPr b="1"/>
          </a:p>
        </p:txBody>
      </p:sp>
      <p:sp>
        <p:nvSpPr>
          <p:cNvPr id="151" name="Google Shape;151;p15"/>
          <p:cNvSpPr txBox="1">
            <a:spLocks noGrp="1"/>
          </p:cNvSpPr>
          <p:nvPr>
            <p:ph type="body" idx="1"/>
          </p:nvPr>
        </p:nvSpPr>
        <p:spPr>
          <a:xfrm>
            <a:off x="899100" y="1567550"/>
            <a:ext cx="44625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EyeSea takes the hassle out of social media management: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Lets you know what’s </a:t>
            </a:r>
            <a:r>
              <a:rPr lang="en" b="1"/>
              <a:t>there</a:t>
            </a:r>
            <a:endParaRPr b="1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Lets you know what’s </a:t>
            </a:r>
            <a:r>
              <a:rPr lang="en" b="1"/>
              <a:t>bad</a:t>
            </a:r>
            <a:endParaRPr b="1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Lets you know what to </a:t>
            </a:r>
            <a:r>
              <a:rPr lang="en" b="1"/>
              <a:t>remove</a:t>
            </a:r>
            <a:endParaRPr b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2" name="Google Shape;15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950" y="644075"/>
            <a:ext cx="3091050" cy="3729525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5"/>
          <p:cNvSpPr txBox="1">
            <a:spLocks noGrp="1"/>
          </p:cNvSpPr>
          <p:nvPr>
            <p:ph type="body" idx="1"/>
          </p:nvPr>
        </p:nvSpPr>
        <p:spPr>
          <a:xfrm>
            <a:off x="5403950" y="4373600"/>
            <a:ext cx="30912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lang="en" sz="1325"/>
              <a:t>See our app at </a:t>
            </a:r>
            <a:r>
              <a:rPr lang="en" sz="1325" u="sng">
                <a:solidFill>
                  <a:schemeClr val="hlink"/>
                </a:solidFill>
                <a:hlinkClick r:id="rId4"/>
              </a:rPr>
              <a:t>https://www.eyesea.ml/</a:t>
            </a:r>
            <a:endParaRPr sz="1325"/>
          </a:p>
          <a:p>
            <a:pPr marL="0" lvl="0" indent="0" algn="ctr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endParaRPr sz="1325"/>
          </a:p>
        </p:txBody>
      </p:sp>
      <p:pic>
        <p:nvPicPr>
          <p:cNvPr id="154" name="Google Shape;15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9896" y="2992475"/>
            <a:ext cx="3489479" cy="1381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Target Market</a:t>
            </a:r>
            <a:endParaRPr b="1"/>
          </a:p>
        </p:txBody>
      </p:sp>
      <p:sp>
        <p:nvSpPr>
          <p:cNvPr id="160" name="Google Shape;160;p1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Young professionals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Students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Influencers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2000"/>
              </a:spcBef>
              <a:spcAft>
                <a:spcPts val="2000"/>
              </a:spcAft>
              <a:buNone/>
            </a:pPr>
            <a:endParaRPr/>
          </a:p>
        </p:txBody>
      </p:sp>
      <p:pic>
        <p:nvPicPr>
          <p:cNvPr id="161" name="Google Shape;1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7825" y="1567550"/>
            <a:ext cx="4364914" cy="291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Surveys and Interviews</a:t>
            </a:r>
            <a:endParaRPr b="1"/>
          </a:p>
        </p:txBody>
      </p:sp>
      <p:sp>
        <p:nvSpPr>
          <p:cNvPr id="167" name="Google Shape;167;p17"/>
          <p:cNvSpPr txBox="1">
            <a:spLocks noGrp="1"/>
          </p:cNvSpPr>
          <p:nvPr>
            <p:ph type="body" idx="1"/>
          </p:nvPr>
        </p:nvSpPr>
        <p:spPr>
          <a:xfrm>
            <a:off x="124645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Most popular are Instagram, Facebook, and Linkedin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91% of the total respondents post on social media  more than once a year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40% of the total don’t review their posts before applying for job</a:t>
            </a:r>
            <a:endParaRPr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60% of the total would like to have a service, out of which 92% are willing to pay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Competitors</a:t>
            </a:r>
            <a:endParaRPr b="1"/>
          </a:p>
        </p:txBody>
      </p:sp>
      <p:sp>
        <p:nvSpPr>
          <p:cNvPr id="173" name="Google Shape;173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Competitors  like Webimax, GuaranteedRemovals, Reputation.ca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Mainly focus on businesses and HNWIs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Many services like removal of negative content, creating positive content, SEO</a:t>
            </a:r>
            <a:endParaRPr/>
          </a:p>
          <a:p>
            <a:pPr marL="457200" lvl="0" indent="-311150" algn="l" rtl="0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Very expensive! Monitoring negative content starts from $1200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1400"/>
              </a:spcBef>
              <a:spcAft>
                <a:spcPts val="1400"/>
              </a:spcAft>
              <a:buNone/>
            </a:pPr>
            <a:endParaRPr/>
          </a:p>
        </p:txBody>
      </p:sp>
      <p:pic>
        <p:nvPicPr>
          <p:cNvPr id="174" name="Google Shape;17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3225" y="1567550"/>
            <a:ext cx="2766425" cy="276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Underlying Technology</a:t>
            </a:r>
            <a:endParaRPr b="1"/>
          </a:p>
        </p:txBody>
      </p:sp>
      <p:sp>
        <p:nvSpPr>
          <p:cNvPr id="180" name="Google Shape;180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Machine Learning models to identify problematic content and images</a:t>
            </a:r>
            <a:endParaRPr/>
          </a:p>
          <a:p>
            <a:pPr marL="457200" lvl="0" indent="-311150" algn="l" rtl="0">
              <a:spcBef>
                <a:spcPts val="18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Fully automated report generation</a:t>
            </a:r>
            <a:endParaRPr/>
          </a:p>
          <a:p>
            <a:pPr marL="457200" lvl="0" indent="-311150" algn="l" rtl="0">
              <a:spcBef>
                <a:spcPts val="18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Faster results</a:t>
            </a:r>
            <a:endParaRPr/>
          </a:p>
          <a:p>
            <a:pPr marL="457200" lvl="0" indent="-311150" algn="l" rtl="0">
              <a:spcBef>
                <a:spcPts val="18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Pleasing and responsive user interface</a:t>
            </a:r>
            <a:endParaRPr/>
          </a:p>
          <a:p>
            <a:pPr marL="0" lvl="0" indent="0" algn="l" rtl="0">
              <a:spcBef>
                <a:spcPts val="1800"/>
              </a:spcBef>
              <a:spcAft>
                <a:spcPts val="1800"/>
              </a:spcAft>
              <a:buNone/>
            </a:pPr>
            <a:endParaRPr/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4675" y="1579563"/>
            <a:ext cx="3515175" cy="198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Business model</a:t>
            </a:r>
            <a:endParaRPr b="1"/>
          </a:p>
        </p:txBody>
      </p:sp>
      <p:pic>
        <p:nvPicPr>
          <p:cNvPr id="187" name="Google Shape;18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8500" y="1307842"/>
            <a:ext cx="7038900" cy="33274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Projections and Milestones</a:t>
            </a:r>
            <a:endParaRPr b="1"/>
          </a:p>
        </p:txBody>
      </p:sp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6450" y="1307850"/>
            <a:ext cx="7268973" cy="24191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5098" y="3946400"/>
            <a:ext cx="1980825" cy="79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</Words>
  <Application>Microsoft Office PowerPoint</Application>
  <PresentationFormat>On-screen Show (16:9)</PresentationFormat>
  <Paragraphs>64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Lato</vt:lpstr>
      <vt:lpstr>Arial</vt:lpstr>
      <vt:lpstr>Montserrat</vt:lpstr>
      <vt:lpstr>Focus</vt:lpstr>
      <vt:lpstr>EyeSea Analytics</vt:lpstr>
      <vt:lpstr>The Social Media Conundrum</vt:lpstr>
      <vt:lpstr>EyeSea’s Solution</vt:lpstr>
      <vt:lpstr>Target Market</vt:lpstr>
      <vt:lpstr>Surveys and Interviews</vt:lpstr>
      <vt:lpstr>Competitors</vt:lpstr>
      <vt:lpstr>Underlying Technology</vt:lpstr>
      <vt:lpstr>Business model</vt:lpstr>
      <vt:lpstr>Projections and Milestones</vt:lpstr>
      <vt:lpstr>Summary and Ask</vt:lpstr>
      <vt:lpstr>Team</vt:lpstr>
      <vt:lpstr>Reference 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EyeSea Analytics</dc:title>
  <cp:lastModifiedBy>zbhavyai</cp:lastModifiedBy>
  <cp:revision>1</cp:revision>
  <dcterms:modified xsi:type="dcterms:W3CDTF">2022-04-08T04:09:59Z</dcterms:modified>
</cp:coreProperties>
</file>